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126" autoAdjust="0"/>
    <p:restoredTop sz="95261" autoAdjust="0"/>
  </p:normalViewPr>
  <p:slideViewPr>
    <p:cSldViewPr>
      <p:cViewPr varScale="1">
        <p:scale>
          <a:sx n="105" d="100"/>
          <a:sy n="105" d="100"/>
        </p:scale>
        <p:origin x="-3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newsru.com/pict/id/large/506057_20030115153937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dobavki.com/modules.php?name=ingridients&amp;action=get_ingridient&amp;ingr_id=121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www.prodobavki.com/modules.php?name=ingridients&amp;action=get_ingridient&amp;ingr_id=11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dobavki.com/modules.php?name=ingridients&amp;action=get_ingridient&amp;ingr_id=366" TargetMode="External"/><Relationship Id="rId5" Type="http://schemas.openxmlformats.org/officeDocument/2006/relationships/hyperlink" Target="http://www.prodobavki.com/modules.php?name=ingridients&amp;action=get_ingridient&amp;ingr_id=362" TargetMode="External"/><Relationship Id="rId4" Type="http://schemas.openxmlformats.org/officeDocument/2006/relationships/hyperlink" Target="http://www.prodobavki.com/modules.php?name=ingridients&amp;action=get_ingridient&amp;ingr_id=356" TargetMode="External"/><Relationship Id="rId9" Type="http://schemas.openxmlformats.org/officeDocument/2006/relationships/hyperlink" Target="http://www.prodobavki.com/modules.php?name=ingridients&amp;action=get_ingridient&amp;ingr_id=31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2057400"/>
            <a:ext cx="83819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21299999" rev="30000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bevelB w="38100" h="3810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rgbClr val="FF0000"/>
                    </a:gs>
                    <a:gs pos="0">
                      <a:srgbClr val="FF0000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100000" t="100000"/>
                  </a:path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Еда- для вреда</a:t>
            </a:r>
            <a:endParaRPr lang="ru-RU" sz="7200" b="1" cap="none" spc="0" dirty="0">
              <a:ln w="11430"/>
              <a:gradFill>
                <a:gsLst>
                  <a:gs pos="0">
                    <a:srgbClr val="FF0000"/>
                  </a:gs>
                  <a:gs pos="0">
                    <a:srgbClr val="FF0000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rect">
                  <a:fillToRect l="100000" t="100000"/>
                </a:path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54102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Над презентацией работала</a:t>
            </a:r>
          </a:p>
          <a:p>
            <a:r>
              <a:rPr lang="ru-RU" dirty="0" smtClean="0"/>
              <a:t>Классный руководитель 6 класса</a:t>
            </a:r>
          </a:p>
          <a:p>
            <a:r>
              <a:rPr lang="ru-RU" dirty="0" smtClean="0"/>
              <a:t> МОУ </a:t>
            </a:r>
            <a:r>
              <a:rPr lang="ru-RU" dirty="0" err="1" smtClean="0"/>
              <a:t>Старокарачинской</a:t>
            </a:r>
            <a:r>
              <a:rPr lang="ru-RU" dirty="0" smtClean="0"/>
              <a:t> СОШ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Что плохого в добавках?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838200"/>
            <a:ext cx="9144000" cy="5410200"/>
          </a:xfrm>
        </p:spPr>
        <p:txBody>
          <a:bodyPr>
            <a:no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E952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-Заменитель сахара. Является канцерогеном, вызывающим раковую болезнь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E950</a:t>
            </a:r>
            <a:r>
              <a:rPr lang="ru-RU" sz="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ацесульфам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калия ) в 200 раз слаще сахарозы. Продукты с этим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подсластителем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 рекомендуется употреблять детям, беременным и кормящим женщинам.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Безопасная доза - не более 1 г в сутки.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также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E951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аспартам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)есть подтвержденные случаи </a:t>
            </a:r>
            <a:r>
              <a:rPr lang="ru-RU" sz="1600" dirty="0" smtClean="0"/>
              <a:t>отравления </a:t>
            </a:r>
            <a:r>
              <a:rPr lang="ru-RU" sz="1600" dirty="0" err="1" smtClean="0"/>
              <a:t>аспартамом</a:t>
            </a:r>
            <a:r>
              <a:rPr lang="ru-RU" sz="1600" dirty="0" smtClean="0"/>
              <a:t>, включая следующие: потеря осязания, головные боли, усталость, головокружение, тошнота, сильное сердцебиение, увеличение веса, раздражительность, тревожное состояние, потеря памяти,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E338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применяют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органического синтеза, в производстве активированного угля и киноплёнки, для производства огнеупоров, огнеупорных связующих, керамики, стекла, удобрений, синтетических моющих средств(порошки для изготовления печенья, сухарей).И многие другие.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Пищевую ортофосфорную кислоту применяют в производстве газированной воды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Большинство современных газированных напитков содержат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фенилаланин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(особенно в кока- коле),  избыток которых вызывает нарушение метаболизма липидов в головном мозге. Это ведёт к прогрессирующему снижению интеллекта у  больных вплоть до идиотии. </a:t>
            </a:r>
          </a:p>
          <a:p>
            <a:endParaRPr lang="ru-RU" sz="700" dirty="0" smtClean="0"/>
          </a:p>
          <a:p>
            <a:endParaRPr lang="ru-RU" sz="700" dirty="0" smtClean="0"/>
          </a:p>
          <a:p>
            <a:endParaRPr lang="ru-RU" sz="7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5029200"/>
            <a:ext cx="8232895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России запрещены пять добавок, которые разрешены к применению в Европе.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Их следует запомнить!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Е121 – цитрусовый красный краситель-2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Е123 – краситель амарант Е240 – консервант формальдегид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Е924а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улучшитель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муки и хлеба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Е924в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улучшитель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муки и хлеба.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Самые вредные продукты – </a:t>
            </a:r>
            <a:br>
              <a:rPr lang="ru-RU" b="1" dirty="0" smtClean="0"/>
            </a:br>
            <a:r>
              <a:rPr lang="ru-RU" b="1" dirty="0" smtClean="0"/>
              <a:t>                                       давайте их избегать.</a:t>
            </a:r>
            <a:endParaRPr lang="ru-RU" dirty="0"/>
          </a:p>
        </p:txBody>
      </p:sp>
      <p:pic>
        <p:nvPicPr>
          <p:cNvPr id="4" name="i-main-pic" descr="Картинка 14 из 48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09750"/>
            <a:ext cx="4191000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хот дог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586" y="2743200"/>
            <a:ext cx="5377414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xpomo.com/ruskolan/images/food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676400"/>
            <a:ext cx="47625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38200" y="3505200"/>
            <a:ext cx="495841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99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ОЙ 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Дети осторожно- ЖЕВАТЕЛЬНАЯ РЕЗИНКА</a:t>
            </a:r>
            <a:endParaRPr lang="ru-RU" dirty="0"/>
          </a:p>
        </p:txBody>
      </p:sp>
      <p:pic>
        <p:nvPicPr>
          <p:cNvPr id="1026" name="Picture 2" descr="C:\Documents and Settings\user\Мои документы\Мои рисунки\WICPYTCAME2PO1CA7U46EJCAT4Y9GOCA1RE3RDCANWLR7YCAEMXKVQCAU3EAE0CA23U00DCAUIK72MCAEYM4KKCARQA4NZCAZ1MJMVCARIO8L8CA3V6H0ACAWP7GURCAMBWTP7CAJCXWX0CA0VNAHUCAUALW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3744362" cy="274320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Мои рисунки\LRIPOFCA6DGIINCAEQHKQPCAGN21H7CAZPS93VCA0RKRZDCA1YRBY0CAJHU8J1CA4F9ORSCA1EPI82CAETDZ4TCA81T6FXCATIDB8FCAC4DV5HCAEND2A5CATARB6VCA8M4OLSCAA4PXERCAYX12K6CANCAXH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219200"/>
            <a:ext cx="4354717" cy="29718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l="58000" t="53747" r="14000" b="17965"/>
          <a:stretch>
            <a:fillRect/>
          </a:stretch>
        </p:blipFill>
        <p:spPr bwMode="auto">
          <a:xfrm>
            <a:off x="6781800" y="44196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ая выноска 9"/>
          <p:cNvSpPr/>
          <p:nvPr/>
        </p:nvSpPr>
        <p:spPr>
          <a:xfrm>
            <a:off x="0" y="4572000"/>
            <a:ext cx="6324600" cy="1828800"/>
          </a:xfrm>
          <a:prstGeom prst="wedgeRectCallout">
            <a:avLst>
              <a:gd name="adj1" fmla="val 63481"/>
              <a:gd name="adj2" fmla="val 44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4724400"/>
            <a:ext cx="632562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52600" y="3396139"/>
          <a:ext cx="5791200" cy="842010"/>
        </p:xfrm>
        <a:graphic>
          <a:graphicData uri="http://schemas.openxmlformats.org/drawingml/2006/table">
            <a:tbl>
              <a:tblPr/>
              <a:tblGrid>
                <a:gridCol w="5791200"/>
              </a:tblGrid>
              <a:tr h="0">
                <a:tc>
                  <a:txBody>
                    <a:bodyPr/>
                    <a:lstStyle/>
                    <a:p>
                      <a:pPr indent="95250" algn="just">
                        <a:spcAft>
                          <a:spcPts val="0"/>
                        </a:spcAft>
                      </a:pPr>
                      <a:r>
                        <a:rPr lang="ru-RU" sz="1350">
                          <a:latin typeface="Times New Roman"/>
                          <a:ea typeface="Times New Roman"/>
                        </a:rPr>
                        <a:t>По справочнику "Санитарные правила и нормы СанПин 2.3.2.560-96" видно, что: стабилизатор Е422 - это глицерин; загуститель Е414 – это гуммиарабик; антиоксидант Е320 - это бутилгидрооксианизол; эмульгатор Е322 - это лецитины и фосфатиды.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67036" y="2802255"/>
          <a:ext cx="5809928" cy="1253490"/>
        </p:xfrm>
        <a:graphic>
          <a:graphicData uri="http://schemas.openxmlformats.org/drawingml/2006/table">
            <a:tbl>
              <a:tblPr/>
              <a:tblGrid>
                <a:gridCol w="44450"/>
                <a:gridCol w="5765478"/>
              </a:tblGrid>
              <a:tr h="0">
                <a:tc>
                  <a:txBody>
                    <a:bodyPr/>
                    <a:lstStyle/>
                    <a:p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just"/>
                      <a:r>
                        <a:rPr lang="ru-RU" sz="1350" dirty="0">
                          <a:latin typeface="Times New Roman"/>
                          <a:ea typeface="Times New Roman"/>
                        </a:rPr>
                        <a:t>Однако этот список настораживает, так как в определенных пропорциях и концентрациях эти вещества патологически воздействуют на организм человека. Так, глицерин при всасывании в кровь обладает сильными токсическими свойствами, вызывая достаточно серьезные заболевания крови, например, такие, как гемолиз, гемоглобинурию, а также метгемоглобиновые инфаркты почек.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200" y="2514600"/>
          <a:ext cx="8382000" cy="3048000"/>
        </p:xfrm>
        <a:graphic>
          <a:graphicData uri="http://schemas.openxmlformats.org/drawingml/2006/table">
            <a:tbl>
              <a:tblPr/>
              <a:tblGrid>
                <a:gridCol w="8382000"/>
              </a:tblGrid>
              <a:tr h="3048000">
                <a:tc>
                  <a:txBody>
                    <a:bodyPr/>
                    <a:lstStyle/>
                    <a:p>
                      <a:pPr indent="95250" algn="just">
                        <a:spcAft>
                          <a:spcPts val="0"/>
                        </a:spcAft>
                      </a:pPr>
                      <a:r>
                        <a:rPr lang="ru-RU" sz="1350" b="1" i="1" dirty="0" err="1">
                          <a:latin typeface="Times New Roman"/>
                          <a:ea typeface="Times New Roman"/>
                        </a:rPr>
                        <a:t>Бутилгидрооксианизол</a:t>
                      </a:r>
                      <a:r>
                        <a:rPr lang="ru-RU" sz="1350" dirty="0">
                          <a:latin typeface="Times New Roman"/>
                          <a:ea typeface="Times New Roman"/>
                        </a:rPr>
                        <a:t> - при его частом употреблении повышается содержание холестерина в крови. Лецитины ускоряют </a:t>
                      </a:r>
                      <a:r>
                        <a:rPr lang="ru-RU" sz="1350" dirty="0" err="1">
                          <a:latin typeface="Times New Roman"/>
                          <a:ea typeface="Times New Roman"/>
                        </a:rPr>
                        <a:t>слюновыделение</a:t>
                      </a:r>
                      <a:r>
                        <a:rPr lang="ru-RU" sz="1350" dirty="0">
                          <a:latin typeface="Times New Roman"/>
                          <a:ea typeface="Times New Roman"/>
                        </a:rPr>
                        <a:t>, что в свою очередь, приводит к постепенному нарушению работы пищеварительного тракта.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indent="95250" algn="just">
                        <a:spcAft>
                          <a:spcPts val="0"/>
                        </a:spcAft>
                      </a:pPr>
                      <a:r>
                        <a:rPr lang="ru-RU" sz="1350" b="1" i="1" dirty="0">
                          <a:latin typeface="Times New Roman"/>
                          <a:ea typeface="Times New Roman"/>
                        </a:rPr>
                        <a:t>Истощаются компоненты слюны</a:t>
                      </a:r>
                      <a:r>
                        <a:rPr lang="ru-RU" sz="1350" dirty="0">
                          <a:latin typeface="Times New Roman"/>
                          <a:ea typeface="Times New Roman"/>
                        </a:rPr>
                        <a:t>, отсутствие которых приводит к таким заболеваниям, как кариес, пародонтоз, гингивиты и т.д. Из этого же справочника видно, что: глазурь Е903 - это </a:t>
                      </a:r>
                      <a:r>
                        <a:rPr lang="ru-RU" sz="1350" dirty="0" err="1">
                          <a:latin typeface="Times New Roman"/>
                          <a:ea typeface="Times New Roman"/>
                        </a:rPr>
                        <a:t>карнаубский</a:t>
                      </a:r>
                      <a:r>
                        <a:rPr lang="ru-RU" sz="1350" dirty="0">
                          <a:latin typeface="Times New Roman"/>
                          <a:ea typeface="Times New Roman"/>
                        </a:rPr>
                        <a:t> воск; кислота Е330 – это лимонная кислота. Химики утверждают, что </a:t>
                      </a:r>
                      <a:r>
                        <a:rPr lang="ru-RU" sz="1350" b="1" i="1" dirty="0">
                          <a:latin typeface="Times New Roman"/>
                          <a:ea typeface="Times New Roman"/>
                        </a:rPr>
                        <a:t>карбамид - это хорошо известная всем </a:t>
                      </a:r>
                      <a:r>
                        <a:rPr lang="ru-RU" sz="1350" b="1" i="1" dirty="0" err="1">
                          <a:latin typeface="Times New Roman"/>
                          <a:ea typeface="Times New Roman"/>
                        </a:rPr>
                        <a:t>сельхозработникам</a:t>
                      </a:r>
                      <a:r>
                        <a:rPr lang="ru-RU" sz="1350" b="1" i="1" dirty="0">
                          <a:latin typeface="Times New Roman"/>
                          <a:ea typeface="Times New Roman"/>
                        </a:rPr>
                        <a:t> мочевина</a:t>
                      </a:r>
                      <a:r>
                        <a:rPr lang="ru-RU" sz="1350" dirty="0">
                          <a:latin typeface="Times New Roman"/>
                          <a:ea typeface="Times New Roman"/>
                        </a:rPr>
                        <a:t>, из которой делают концентрированное </a:t>
                      </a:r>
                      <a:r>
                        <a:rPr lang="ru-RU" sz="1350" b="1" i="1" dirty="0">
                          <a:latin typeface="Times New Roman"/>
                          <a:ea typeface="Times New Roman"/>
                        </a:rPr>
                        <a:t>азотное удобрение</a:t>
                      </a:r>
                      <a:r>
                        <a:rPr lang="ru-RU" sz="1350" dirty="0">
                          <a:latin typeface="Times New Roman"/>
                          <a:ea typeface="Times New Roman"/>
                        </a:rPr>
                        <a:t>. Различные соединения мочевины при попадании в желудок вызывают отек легких и угнетение двигательной активности.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indent="95250" algn="just">
                        <a:spcAft>
                          <a:spcPts val="0"/>
                        </a:spcAft>
                      </a:pPr>
                      <a:r>
                        <a:rPr lang="ru-RU" sz="1350" dirty="0">
                          <a:latin typeface="Times New Roman"/>
                          <a:ea typeface="Times New Roman"/>
                        </a:rPr>
                        <a:t>А долгое и неконтролируемое употребление лимонной кислоты может вызвать серьезные з</a:t>
                      </a:r>
                      <a:r>
                        <a:rPr lang="ru-RU" sz="1350" b="1" i="1" dirty="0">
                          <a:latin typeface="Times New Roman"/>
                          <a:ea typeface="Times New Roman"/>
                        </a:rPr>
                        <a:t>аболевания крови</a:t>
                      </a:r>
                      <a:r>
                        <a:rPr lang="ru-RU" sz="1350" dirty="0">
                          <a:latin typeface="Times New Roman"/>
                          <a:ea typeface="Times New Roman"/>
                        </a:rPr>
                        <a:t>. Все вышеперечисленные небезопасные компоненты используются при изготовлении жевательных резинок лишь для того, чтобы получить вкусовые, физические и цветовые характеристики. И в наименьшей степени - для защиты ваших зубов.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Кислотно-щелочной балан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290455"/>
            <a:ext cx="2286000" cy="1567545"/>
          </a:xfrm>
          <a:prstGeom prst="rect">
            <a:avLst/>
          </a:prstGeom>
          <a:noFill/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57200" y="1524000"/>
          <a:ext cx="8382000" cy="842010"/>
        </p:xfrm>
        <a:graphic>
          <a:graphicData uri="http://schemas.openxmlformats.org/drawingml/2006/table">
            <a:tbl>
              <a:tblPr/>
              <a:tblGrid>
                <a:gridCol w="64128"/>
                <a:gridCol w="8317872"/>
              </a:tblGrid>
              <a:tr h="0">
                <a:tc>
                  <a:txBody>
                    <a:bodyPr/>
                    <a:lstStyle/>
                    <a:p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just"/>
                      <a:r>
                        <a:rPr lang="ru-RU" sz="1350" dirty="0">
                          <a:latin typeface="Times New Roman"/>
                          <a:ea typeface="Times New Roman"/>
                        </a:rPr>
                        <a:t>Однако этот список настораживает, так как в определенных пропорциях и концентрациях эти вещества патологически воздействуют на организм человека. Так, глицерин при всасывании в кровь обладает сильными токсическими свойствами, вызывая достаточно серьезные заболевания крови, например, такие, как гемолиз, гемоглобинурию, а также метгемоглобиновые инфаркты почек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33400" y="2286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справочнику "Санитарные правила и нормы </a:t>
            </a:r>
            <a:r>
              <a:rPr lang="ru-RU" dirty="0" err="1" smtClean="0"/>
              <a:t>СанПин</a:t>
            </a:r>
            <a:r>
              <a:rPr lang="ru-RU" dirty="0" smtClean="0"/>
              <a:t> 2.3.2.560-96" видно, что: стабилизатор Е422 - это глицерин; загуститель Е414 – это гуммиарабик; антиоксидант Е320 - это </a:t>
            </a:r>
            <a:r>
              <a:rPr lang="ru-RU" dirty="0" err="1" smtClean="0"/>
              <a:t>бутилгидрооксианизол</a:t>
            </a:r>
            <a:r>
              <a:rPr lang="ru-RU" dirty="0" smtClean="0"/>
              <a:t>; эмульгатор Е322 - это лецитины и </a:t>
            </a:r>
            <a:r>
              <a:rPr lang="ru-RU" dirty="0" err="1" smtClean="0"/>
              <a:t>фосфатиды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Чипсы - это умение продать одну картофелину по цене одного килограмма.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чипс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1752600"/>
            <a:ext cx="3138112" cy="4248792"/>
          </a:xfrm>
          <a:prstGeom prst="rect">
            <a:avLst/>
          </a:prstGeom>
        </p:spPr>
      </p:pic>
      <p:pic>
        <p:nvPicPr>
          <p:cNvPr id="5" name="Рисунок 4" descr="сухар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685800"/>
            <a:ext cx="3343300" cy="33433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24200" y="2056686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состав:</a:t>
            </a:r>
          </a:p>
          <a:p>
            <a:r>
              <a:rPr lang="ru-RU" dirty="0" smtClean="0"/>
              <a:t> картофель, масло растительное, натурально-идентичный </a:t>
            </a:r>
            <a:r>
              <a:rPr lang="ru-RU" dirty="0" err="1" smtClean="0"/>
              <a:t>ароматизатор</a:t>
            </a:r>
            <a:r>
              <a:rPr lang="ru-RU" dirty="0" smtClean="0"/>
              <a:t> "сметана и лук" (</a:t>
            </a:r>
            <a:r>
              <a:rPr lang="ru-RU" dirty="0" err="1" smtClean="0"/>
              <a:t>лук</a:t>
            </a:r>
            <a:r>
              <a:rPr lang="ru-RU" dirty="0" smtClean="0"/>
              <a:t> сухой молотый, </a:t>
            </a:r>
          </a:p>
          <a:p>
            <a:r>
              <a:rPr lang="ru-RU" dirty="0" smtClean="0"/>
              <a:t>соль, сахар, </a:t>
            </a:r>
            <a:r>
              <a:rPr lang="ru-RU" dirty="0" err="1" smtClean="0"/>
              <a:t>маслянка</a:t>
            </a:r>
            <a:r>
              <a:rPr lang="ru-RU" dirty="0" smtClean="0"/>
              <a:t> сухая,</a:t>
            </a:r>
          </a:p>
          <a:p>
            <a:r>
              <a:rPr lang="ru-RU" dirty="0" smtClean="0"/>
              <a:t> усилители вкуса и аромата</a:t>
            </a:r>
          </a:p>
          <a:p>
            <a:r>
              <a:rPr lang="ru-RU" dirty="0" smtClean="0"/>
              <a:t> </a:t>
            </a:r>
            <a:r>
              <a:rPr lang="ru-RU" dirty="0" smtClean="0">
                <a:hlinkClick r:id="rId4" action="ppaction://hlinkfile"/>
              </a:rPr>
              <a:t>E-621</a:t>
            </a:r>
            <a:r>
              <a:rPr lang="ru-RU" dirty="0" smtClean="0"/>
              <a:t>, </a:t>
            </a:r>
            <a:r>
              <a:rPr lang="ru-RU" dirty="0" smtClean="0">
                <a:hlinkClick r:id="rId5" action="ppaction://hlinkfile"/>
              </a:rPr>
              <a:t>E-627</a:t>
            </a:r>
            <a:r>
              <a:rPr lang="ru-RU" dirty="0" smtClean="0"/>
              <a:t>, </a:t>
            </a:r>
            <a:r>
              <a:rPr lang="ru-RU" dirty="0" smtClean="0">
                <a:hlinkClick r:id="rId6" action="ppaction://hlinkfile"/>
              </a:rPr>
              <a:t>E-631</a:t>
            </a:r>
            <a:r>
              <a:rPr lang="ru-RU" dirty="0" smtClean="0"/>
              <a:t>, сухая молочная сыворотка), регулятор кислотности (</a:t>
            </a:r>
            <a:r>
              <a:rPr lang="ru-RU" dirty="0" smtClean="0">
                <a:hlinkClick r:id="rId7" action="ppaction://hlinkfile"/>
              </a:rPr>
              <a:t>Молочная кислота</a:t>
            </a:r>
            <a:r>
              <a:rPr lang="ru-RU" dirty="0" smtClean="0"/>
              <a:t>, </a:t>
            </a:r>
            <a:r>
              <a:rPr lang="ru-RU" dirty="0" smtClean="0">
                <a:hlinkClick r:id="rId8" action="ppaction://hlinkfile"/>
              </a:rPr>
              <a:t>яблочная кислота</a:t>
            </a:r>
            <a:r>
              <a:rPr lang="ru-RU" dirty="0" smtClean="0"/>
              <a:t>), дрожжи сухие, </a:t>
            </a:r>
            <a:r>
              <a:rPr lang="ru-RU" dirty="0" err="1" smtClean="0"/>
              <a:t>гидролизованный</a:t>
            </a:r>
            <a:r>
              <a:rPr lang="ru-RU" dirty="0" smtClean="0"/>
              <a:t> растительный белок (соя), петрушка, сухая сметана, натуральные ароматические вещества, порошок чеснока, подсолнечное масло, добавка для предотвращения сбивания (</a:t>
            </a:r>
            <a:r>
              <a:rPr lang="ru-RU" dirty="0" smtClean="0">
                <a:hlinkClick r:id="rId9" action="ppaction://hlinkfile"/>
              </a:rPr>
              <a:t>E-551</a:t>
            </a:r>
            <a:r>
              <a:rPr lang="ru-RU" dirty="0" smtClean="0"/>
              <a:t>), черный молотый перец. Может содержать небольшую часть пшеничного белка.)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Сладкая газированная вода и энергетические коктейли</a:t>
            </a:r>
            <a:endParaRPr lang="ru-RU" dirty="0"/>
          </a:p>
        </p:txBody>
      </p:sp>
      <p:pic>
        <p:nvPicPr>
          <p:cNvPr id="4" name="Рисунок 3" descr="фан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752600"/>
            <a:ext cx="2438400" cy="34334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фруктай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031808"/>
            <a:ext cx="1905000" cy="382619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швеп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257085"/>
            <a:ext cx="2133600" cy="360091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энергетич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1371600"/>
            <a:ext cx="1747814" cy="397955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0" y="457200"/>
            <a:ext cx="3810000" cy="1676400"/>
          </a:xfrm>
        </p:spPr>
        <p:txBody>
          <a:bodyPr/>
          <a:lstStyle/>
          <a:p>
            <a:r>
              <a:rPr lang="ru-RU" dirty="0" smtClean="0"/>
              <a:t>Не пей, а то кем-то станешь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8810" t="51526" r="1196" b="9751"/>
          <a:stretch>
            <a:fillRect/>
          </a:stretch>
        </p:blipFill>
        <p:spPr bwMode="auto">
          <a:xfrm rot="10800000">
            <a:off x="2325757" y="3124200"/>
            <a:ext cx="681824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ая выноска 8"/>
          <p:cNvSpPr/>
          <p:nvPr/>
        </p:nvSpPr>
        <p:spPr>
          <a:xfrm>
            <a:off x="0" y="228600"/>
            <a:ext cx="5029200" cy="2743200"/>
          </a:xfrm>
          <a:prstGeom prst="wedgeRectCallout">
            <a:avLst>
              <a:gd name="adj1" fmla="val 8870"/>
              <a:gd name="adj2" fmla="val 73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93517" t="69702" r="2313" b="11332"/>
          <a:stretch>
            <a:fillRect/>
          </a:stretch>
        </p:blipFill>
        <p:spPr bwMode="auto">
          <a:xfrm rot="16200000">
            <a:off x="1565567" y="-727368"/>
            <a:ext cx="2133600" cy="465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219200" y="15240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048000" y="15240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686800" cy="83820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Сникерсни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1" name="Picture 3" descr="C:\Documents and Settings\user\Мои документы\Мои рисунки\H8H5G7CA7L2BUMCAO07XNFCALTRS41CAYQM3N0CAM810TSCAUTUG23CADJMB6VCAD3S2Q2CAWFKVJHCAUMK2F8CAJ83RPFCA2LRSYGCAA4HSGVCA90S3F9CAVDAF4ICA7GC0AKCAAFNX0JCACM4GNNCA5AXT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124200"/>
            <a:ext cx="3505200" cy="3505200"/>
          </a:xfrm>
          <a:prstGeom prst="rect">
            <a:avLst/>
          </a:prstGeom>
          <a:noFill/>
        </p:spPr>
      </p:pic>
      <p:pic>
        <p:nvPicPr>
          <p:cNvPr id="2050" name="Picture 2" descr="C:\Documents and Settings\user\Мои документы\Мои рисунки\6GRN1HCAWDXXKNCANSDFM7CAMLZO90CAKZ5X9DCASLCP42CAAAJHECCA9AI3T5CAB7K4QCCADDZV1WCAQ2APWVCAMYJUZ1CABB323MCA2CTZRACA1MGWL4CABY8E02CAU8K8YNCA4J6IUWCA63DAGFCA4ZYNF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57200"/>
            <a:ext cx="5117910" cy="2286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1000" y="34290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Сладкие батончики. Сочетание большого количества сахара и различных химических добавок обеспечивает высочайшую калорийность и желание есть их снова и снова.</a:t>
            </a:r>
          </a:p>
          <a:p>
            <a:r>
              <a:rPr lang="ru-RU" b="1" dirty="0" smtClean="0"/>
              <a:t>               Давайте их избегать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Вкусно, но опасно</a:t>
            </a:r>
            <a:endParaRPr lang="ru-RU" dirty="0"/>
          </a:p>
        </p:txBody>
      </p:sp>
      <p:pic>
        <p:nvPicPr>
          <p:cNvPr id="3074" name="Picture 2" descr="C:\Documents and Settings\user\Мои документы\Мои рисунки\NA3HUTCAQ2L50JCAE2DVJKCAT03HONCAILGR9ECAATXLBQCANPUC53CAJMPGWUCAVJHDFUCA1HQA7CCA7TUHC8CAQAFYHPCAV0PP1FCAI3AHEECAEFNORACAA0SPO3CAIUCAI2CAEU1QBLCA7592VXCAFT3VK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2438400" cy="2729218"/>
          </a:xfrm>
          <a:prstGeom prst="rect">
            <a:avLst/>
          </a:prstGeom>
          <a:noFill/>
        </p:spPr>
      </p:pic>
      <p:pic>
        <p:nvPicPr>
          <p:cNvPr id="3075" name="Picture 3" descr="C:\Documents and Settings\user\Мои документы\Мои рисунки\M6D9DZCAZKHAKACA6G68DKCA68P1YUCAO8SC5GCA33SM4RCARWSZS7CAVQTFKVCAS6BY21CA4FLFH5CADMULCQCA49OTAFCA5UAPZ1CA12VQAHCAA7O6YPCAMQ2YHWCAIJKNE8CAE5CMIECAVSTG19CAB9CAX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738282"/>
            <a:ext cx="2209800" cy="3119718"/>
          </a:xfrm>
          <a:prstGeom prst="rect">
            <a:avLst/>
          </a:prstGeom>
          <a:noFill/>
        </p:spPr>
      </p:pic>
      <p:pic>
        <p:nvPicPr>
          <p:cNvPr id="3076" name="Picture 4" descr="C:\Documents and Settings\user\Мои документы\Мои рисунки\1VYG1FCAYI1Q3ICAV81ZB4CA6DTA73CA0D87GPCAWZJL31CANC462GCAJBXVH3CA4B1MPOCAG20X02CAXGNXGBCASTE41HCARVYK6YCANGDFR1CARV9CQ9CALXDMOSCAJBDDSUCA92Z9I8CA9SVA2ZCAQ401V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3538" y="3448049"/>
            <a:ext cx="2481262" cy="3324409"/>
          </a:xfrm>
          <a:prstGeom prst="rect">
            <a:avLst/>
          </a:prstGeom>
          <a:noFill/>
        </p:spPr>
      </p:pic>
      <p:pic>
        <p:nvPicPr>
          <p:cNvPr id="3077" name="Picture 5" descr="C:\Documents and Settings\user\Мои документы\Мои рисунки\HB9ZD0CAH1PVN8CAO2AKW3CAIBHVVZCA0K63B6CAPN82Y3CAETWJOPCAVTCCMGCA3DS5CPCAPBWX87CA3NWZCMCANAOX7MCAHZNYSLCA7X769QCAOSIPE6CADFJDY5CATYYPCQCA1CTQIPCAD13WGDCAZU3X2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1675" y="1273175"/>
            <a:ext cx="2041525" cy="2209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ая выноска 5"/>
          <p:cNvSpPr/>
          <p:nvPr/>
        </p:nvSpPr>
        <p:spPr>
          <a:xfrm>
            <a:off x="685800" y="1524000"/>
            <a:ext cx="4419600" cy="4800600"/>
          </a:xfrm>
          <a:prstGeom prst="wedgeRectCallout">
            <a:avLst>
              <a:gd name="adj1" fmla="val 64179"/>
              <a:gd name="adj2" fmla="val -24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Прочти, Прежде чем есть!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475" t="30006" r="78193" b="44694"/>
          <a:stretch>
            <a:fillRect/>
          </a:stretch>
        </p:blipFill>
        <p:spPr bwMode="auto">
          <a:xfrm>
            <a:off x="838200" y="1676400"/>
            <a:ext cx="3959087" cy="433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475" t="30006" r="56544" b="4658"/>
          <a:stretch>
            <a:fillRect/>
          </a:stretch>
        </p:blipFill>
        <p:spPr bwMode="auto">
          <a:xfrm>
            <a:off x="5638800" y="2057400"/>
            <a:ext cx="3200400" cy="389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6000" t="28288" r="57000" b="992"/>
          <a:stretch>
            <a:fillRect/>
          </a:stretch>
        </p:blipFill>
        <p:spPr bwMode="auto">
          <a:xfrm>
            <a:off x="6705600" y="5313405"/>
            <a:ext cx="1143000" cy="154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</TotalTime>
  <Words>605</Words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Дети осторожно- ЖЕВАТЕЛЬНАЯ РЕЗИНКА</vt:lpstr>
      <vt:lpstr>Слайд 3</vt:lpstr>
      <vt:lpstr>Чипсы - это умение продать одну картофелину по цене одного килограмма. </vt:lpstr>
      <vt:lpstr>Сладкая газированная вода и энергетические коктейли</vt:lpstr>
      <vt:lpstr>Не пей, а то кем-то станешь</vt:lpstr>
      <vt:lpstr>«Сникерсни»</vt:lpstr>
      <vt:lpstr>Вкусно, но опасно</vt:lpstr>
      <vt:lpstr>Прочти, Прежде чем есть!</vt:lpstr>
      <vt:lpstr>Что плохого в добавках?</vt:lpstr>
      <vt:lpstr>Самые вредные продукты –                                         давайте их избегать.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19</cp:revision>
  <dcterms:modified xsi:type="dcterms:W3CDTF">2010-04-29T12:02:13Z</dcterms:modified>
</cp:coreProperties>
</file>