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5" r:id="rId4"/>
    <p:sldId id="258" r:id="rId5"/>
    <p:sldId id="266" r:id="rId6"/>
    <p:sldId id="267" r:id="rId7"/>
    <p:sldId id="261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kill.ru/images/2008/02/14/19413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inopunkt.ru/i/news/n286-1218553468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eda-server.ru/cooking-news/2005/08/img-08-05/05-08-24chips.jp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ezonans.info/uploads/n_foto/725525_Zhirni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woman.ru/images/article/a/9/img_a99ec59397f6b881b7ef6c93d87847a2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676400"/>
            <a:ext cx="7406640" cy="1472184"/>
          </a:xfrm>
        </p:spPr>
        <p:txBody>
          <a:bodyPr/>
          <a:lstStyle/>
          <a:p>
            <a:r>
              <a:rPr lang="ru-RU" dirty="0" smtClean="0"/>
              <a:t>"</a:t>
            </a:r>
            <a:r>
              <a:rPr lang="ru-RU" i="1" dirty="0" smtClean="0"/>
              <a:t>человек есть то, что он ест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4800600"/>
            <a:ext cx="8153400" cy="1752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Над презентацией работала, </a:t>
            </a:r>
          </a:p>
          <a:p>
            <a:r>
              <a:rPr lang="ru-RU" sz="1600" dirty="0" smtClean="0"/>
              <a:t>учитель </a:t>
            </a:r>
            <a:r>
              <a:rPr lang="ru-RU" sz="1600" dirty="0" smtClean="0"/>
              <a:t>математики  первой квалификационной категории 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smtClean="0"/>
              <a:t>МОУ </a:t>
            </a:r>
            <a:r>
              <a:rPr lang="ru-RU" sz="1600" dirty="0" err="1" smtClean="0"/>
              <a:t>Старокарачинкой</a:t>
            </a:r>
            <a:r>
              <a:rPr lang="ru-RU" sz="1600" dirty="0" smtClean="0"/>
              <a:t> СОШ</a:t>
            </a:r>
          </a:p>
          <a:p>
            <a:r>
              <a:rPr lang="ru-RU" sz="1600" dirty="0" smtClean="0"/>
              <a:t> Солдатенко О.Ю.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Выбирай здоровое питание</a:t>
            </a:r>
            <a:endParaRPr lang="ru-RU" dirty="0"/>
          </a:p>
        </p:txBody>
      </p:sp>
      <p:pic>
        <p:nvPicPr>
          <p:cNvPr id="4" name="i-main-pic" descr="Картинка 48 из 14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008187" y="1466850"/>
            <a:ext cx="6353175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ща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5190"/>
            <a:ext cx="7924960" cy="64828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 rot="5400000">
            <a:off x="4818340" y="1717983"/>
            <a:ext cx="7848600" cy="2431435"/>
          </a:xfrm>
          <a:prstGeom prst="rect">
            <a:avLst/>
          </a:prstGeom>
          <a:noFill/>
          <a:scene3d>
            <a:camera prst="orthographicFront">
              <a:rot lat="20999999" lon="0" rev="16200000"/>
            </a:camera>
            <a:lightRig rig="threePt" dir="t"/>
          </a:scene3d>
          <a:sp3d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нам необходимо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Блюда русской кухни </a:t>
            </a:r>
            <a:endParaRPr lang="ru-RU" dirty="0"/>
          </a:p>
        </p:txBody>
      </p:sp>
      <p:pic>
        <p:nvPicPr>
          <p:cNvPr id="7" name="Содержимое 6" descr="RUS%201cook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333" t="34211" r="17333" b="7895"/>
          <a:stretch>
            <a:fillRect/>
          </a:stretch>
        </p:blipFill>
        <p:spPr>
          <a:xfrm>
            <a:off x="1142999" y="1066800"/>
            <a:ext cx="4772891" cy="4038600"/>
          </a:xfrm>
        </p:spPr>
      </p:pic>
      <p:pic>
        <p:nvPicPr>
          <p:cNvPr id="1026" name="Picture 2" descr="C:\Documents and Settings\user\Мои документы\Мои рисунки\7758fef43bb3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066800"/>
            <a:ext cx="3962400" cy="29718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179877_image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200400"/>
            <a:ext cx="5715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Мои рисунки\18639623_1203719392_11454606_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976854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088" y="0"/>
            <a:ext cx="7632700" cy="680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Заморские  гости </a:t>
            </a:r>
            <a:endParaRPr lang="ru-RU" dirty="0"/>
          </a:p>
        </p:txBody>
      </p:sp>
      <p:pic>
        <p:nvPicPr>
          <p:cNvPr id="3074" name="Picture 2" descr="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2514600" cy="2514600"/>
          </a:xfrm>
          <a:prstGeom prst="rect">
            <a:avLst/>
          </a:prstGeom>
          <a:noFill/>
        </p:spPr>
      </p:pic>
      <p:pic>
        <p:nvPicPr>
          <p:cNvPr id="3076" name="Picture 4" descr="http://im6-tub.yandex.net/i?id=77337476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52600"/>
            <a:ext cx="3333750" cy="2667000"/>
          </a:xfrm>
          <a:prstGeom prst="rect">
            <a:avLst/>
          </a:prstGeom>
          <a:noFill/>
        </p:spPr>
      </p:pic>
      <p:pic>
        <p:nvPicPr>
          <p:cNvPr id="3078" name="Picture 6" descr="http://im0-tub.yandex.net/i?id=43407100-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91023"/>
            <a:ext cx="2895600" cy="3366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Орешки, не </a:t>
            </a:r>
            <a:r>
              <a:rPr lang="ru-RU" dirty="0" err="1" smtClean="0"/>
              <a:t>еш-ка</a:t>
            </a:r>
            <a:r>
              <a:rPr lang="ru-RU" dirty="0" smtClean="0"/>
              <a:t> !</a:t>
            </a:r>
            <a:endParaRPr lang="ru-RU" dirty="0"/>
          </a:p>
        </p:txBody>
      </p:sp>
      <p:pic>
        <p:nvPicPr>
          <p:cNvPr id="24578" name="Picture 2" descr="http://im4-tub.yandex.net/i?id=22888368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598615"/>
            <a:ext cx="4572000" cy="4259385"/>
          </a:xfrm>
          <a:prstGeom prst="rect">
            <a:avLst/>
          </a:prstGeom>
          <a:noFill/>
        </p:spPr>
      </p:pic>
      <p:pic>
        <p:nvPicPr>
          <p:cNvPr id="24580" name="Picture 4" descr="http://im4-tub.yandex.net/i?id=106377359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3971402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162800" cy="1143000"/>
          </a:xfrm>
        </p:spPr>
        <p:txBody>
          <a:bodyPr/>
          <a:lstStyle/>
          <a:p>
            <a:r>
              <a:rPr lang="ru-RU" dirty="0" smtClean="0"/>
              <a:t>Если ты ешь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6426335" cy="482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-main-pic" descr="Картинка 14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1317" y="2928934"/>
            <a:ext cx="408268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-main-pic" descr="Картинка 9 из 4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357671"/>
            <a:ext cx="3401808" cy="25003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F:\кока 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3843" y="0"/>
            <a:ext cx="1790157" cy="29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 станешь таким</a:t>
            </a:r>
            <a:endParaRPr lang="ru-RU" dirty="0"/>
          </a:p>
        </p:txBody>
      </p:sp>
      <p:pic>
        <p:nvPicPr>
          <p:cNvPr id="5" name="i-main-pic" descr="Картинка 45 из 5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0999" y="1371600"/>
            <a:ext cx="509154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-main-pic" descr="Картинка 5 из 4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360681"/>
            <a:ext cx="6109818" cy="4046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олстя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76" y="0"/>
            <a:ext cx="8922524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51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"человек есть то, что он ест"</vt:lpstr>
      <vt:lpstr>Блюда русской кухни </vt:lpstr>
      <vt:lpstr>Слайд 3</vt:lpstr>
      <vt:lpstr>Слайд 4</vt:lpstr>
      <vt:lpstr>                          Заморские  гости </vt:lpstr>
      <vt:lpstr>Орешки, не еш-ка !</vt:lpstr>
      <vt:lpstr>Если ты ешь это</vt:lpstr>
      <vt:lpstr>Ты станешь таким</vt:lpstr>
      <vt:lpstr>Слайд 9</vt:lpstr>
      <vt:lpstr>Выбирай здоровое питание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</cp:revision>
  <dcterms:modified xsi:type="dcterms:W3CDTF">2010-04-28T04:07:19Z</dcterms:modified>
</cp:coreProperties>
</file>